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4" r:id="rId6"/>
    <p:sldId id="263" r:id="rId7"/>
    <p:sldId id="265" r:id="rId8"/>
    <p:sldId id="262" r:id="rId9"/>
    <p:sldId id="259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09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2759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1418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5080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745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2123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7312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3496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6662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195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5189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EBB3BB2-C024-4E02-B016-0E1FFBC0710C}" type="datetimeFigureOut">
              <a:rPr kumimoji="1" lang="ja-JP" altLang="en-US" smtClean="0"/>
              <a:t>2021/11/21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8424E8B-5553-42A5-9704-3E3E14B8BAF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418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9C143C-64D0-49A6-A192-81AA14FB36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週報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33D13AA-BE30-4E04-9AA1-BC2360D386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kumimoji="1" lang="en-US" altLang="ja-JP" dirty="0"/>
              <a:t>21P2033 </a:t>
            </a:r>
            <a:r>
              <a:rPr kumimoji="1" lang="ja-JP" altLang="en-US" dirty="0"/>
              <a:t>山田竜輝</a:t>
            </a:r>
            <a:endParaRPr kumimoji="1" lang="en-US" altLang="ja-JP" dirty="0"/>
          </a:p>
          <a:p>
            <a:pPr algn="ctr"/>
            <a:r>
              <a:rPr lang="en-US" altLang="ja-JP" dirty="0"/>
              <a:t>2021/11/12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5515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E836FA-E186-4673-9EF3-0A4E8CB1C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Simulink</a:t>
            </a:r>
            <a:r>
              <a:rPr kumimoji="1" lang="ja-JP" altLang="en-US" dirty="0"/>
              <a:t>自動制御</a:t>
            </a:r>
            <a:r>
              <a:rPr kumimoji="1" lang="en-US" altLang="ja-JP" dirty="0"/>
              <a:t>model(</a:t>
            </a:r>
            <a:r>
              <a:rPr kumimoji="1" lang="ja-JP" altLang="en-US" dirty="0"/>
              <a:t>ドローン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CB809041-ED93-45EC-AE74-BC8773ED41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0158" y="2769052"/>
            <a:ext cx="1912005" cy="191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939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DFBCB8-2972-4BF8-9883-587C72A98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今週の実施事項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C94FE91-5020-4DE2-8EDF-D1271DC13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b="1" dirty="0"/>
              <a:t>・</a:t>
            </a:r>
            <a:r>
              <a:rPr lang="en-US" altLang="ja-JP" b="1" dirty="0"/>
              <a:t>PWM</a:t>
            </a:r>
            <a:r>
              <a:rPr lang="ja-JP" altLang="en-US" b="1" dirty="0"/>
              <a:t>の知識深堀り</a:t>
            </a:r>
            <a:endParaRPr lang="en-US" altLang="ja-JP" b="1" dirty="0"/>
          </a:p>
          <a:p>
            <a:pPr marL="0" indent="0">
              <a:buNone/>
            </a:pPr>
            <a:r>
              <a:rPr kumimoji="1" lang="ja-JP" altLang="en-US" b="1" dirty="0"/>
              <a:t>　　サーボモーター編</a:t>
            </a:r>
            <a:endParaRPr kumimoji="1" lang="en-US" altLang="ja-JP" b="1" dirty="0"/>
          </a:p>
          <a:p>
            <a:pPr marL="0" indent="0">
              <a:buNone/>
            </a:pPr>
            <a:r>
              <a:rPr lang="ja-JP" altLang="en-US" b="1" dirty="0"/>
              <a:t>　　</a:t>
            </a:r>
            <a:r>
              <a:rPr lang="en-US" altLang="ja-JP" b="1" dirty="0"/>
              <a:t>Simulink</a:t>
            </a:r>
            <a:r>
              <a:rPr lang="ja-JP" altLang="en-US" b="1" dirty="0"/>
              <a:t>のモデルパラメータ設定についてわかったこと（</a:t>
            </a:r>
            <a:r>
              <a:rPr lang="en-US" altLang="ja-JP" b="1" dirty="0"/>
              <a:t>ON Time,</a:t>
            </a:r>
            <a:r>
              <a:rPr lang="ja-JP" altLang="en-US" b="1" dirty="0"/>
              <a:t>周波数）</a:t>
            </a:r>
            <a:endParaRPr lang="en-US" altLang="ja-JP" b="1" dirty="0"/>
          </a:p>
          <a:p>
            <a:pPr marL="0" indent="0">
              <a:buNone/>
            </a:pPr>
            <a:r>
              <a:rPr lang="ja-JP" altLang="en-US" b="1" dirty="0"/>
              <a:t>・</a:t>
            </a:r>
            <a:r>
              <a:rPr lang="en-US" altLang="ja-JP" b="1" dirty="0"/>
              <a:t>rover</a:t>
            </a:r>
            <a:r>
              <a:rPr lang="ja-JP" altLang="en-US" b="1" dirty="0"/>
              <a:t>のサーボモーターと駆動モーターを動かす</a:t>
            </a:r>
            <a:endParaRPr lang="en-US" altLang="ja-JP" b="1" dirty="0"/>
          </a:p>
          <a:p>
            <a:pPr marL="0" indent="0">
              <a:buNone/>
            </a:pPr>
            <a:r>
              <a:rPr kumimoji="1" lang="ja-JP" altLang="en-US" b="1" dirty="0"/>
              <a:t>・自動制御モデルの</a:t>
            </a:r>
            <a:r>
              <a:rPr lang="en-US" altLang="ja-JP" b="1" dirty="0"/>
              <a:t>Block</a:t>
            </a:r>
            <a:r>
              <a:rPr lang="ja-JP" altLang="en-US" b="1" dirty="0"/>
              <a:t>選択（</a:t>
            </a:r>
            <a:r>
              <a:rPr lang="en-US" altLang="ja-JP" b="1" dirty="0"/>
              <a:t>rover</a:t>
            </a:r>
            <a:r>
              <a:rPr lang="ja-JP" altLang="en-US" b="1" dirty="0"/>
              <a:t>）</a:t>
            </a:r>
            <a:endParaRPr kumimoji="1"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092845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5A2D07-FE90-45D2-8F4A-D2A870B1B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PWM</a:t>
            </a:r>
            <a:r>
              <a:rPr kumimoji="1" lang="ja-JP" altLang="en-US" dirty="0"/>
              <a:t>の知識深堀（サーボモーター編）</a:t>
            </a: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CBB5E0B1-477D-40D5-82E8-7560C392D6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2513" y="1867201"/>
            <a:ext cx="4261473" cy="257273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8A44957-4534-440A-AB13-553C523CD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5842" y="188612"/>
            <a:ext cx="1456158" cy="1040113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9CB9F62-226F-4045-BE13-845476BCB3E8}"/>
              </a:ext>
            </a:extLst>
          </p:cNvPr>
          <p:cNvSpPr/>
          <p:nvPr/>
        </p:nvSpPr>
        <p:spPr>
          <a:xfrm>
            <a:off x="6126480" y="1963586"/>
            <a:ext cx="5334000" cy="4019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/>
              <a:t>PWM</a:t>
            </a:r>
            <a:r>
              <a:rPr kumimoji="1" lang="ja-JP" altLang="en-US" dirty="0"/>
              <a:t>・・・</a:t>
            </a:r>
            <a:endParaRPr kumimoji="1" lang="en-US" altLang="ja-JP" dirty="0"/>
          </a:p>
          <a:p>
            <a:r>
              <a:rPr kumimoji="1" lang="ja-JP" altLang="en-US" dirty="0"/>
              <a:t>パルス幅変調といい、</a:t>
            </a:r>
            <a:r>
              <a:rPr kumimoji="1" lang="en-US" altLang="ja-JP" dirty="0"/>
              <a:t>ON Time</a:t>
            </a:r>
            <a:r>
              <a:rPr kumimoji="1" lang="ja-JP" altLang="en-US" dirty="0"/>
              <a:t>と</a:t>
            </a:r>
            <a:r>
              <a:rPr kumimoji="1" lang="en-US" altLang="ja-JP" dirty="0"/>
              <a:t>OFF Time</a:t>
            </a:r>
            <a:r>
              <a:rPr kumimoji="1" lang="ja-JP" altLang="en-US" dirty="0"/>
              <a:t>を変化させ、電圧を変化させ、電流を制御すること。</a:t>
            </a:r>
            <a:endParaRPr kumimoji="1" lang="en-US" altLang="ja-JP" dirty="0"/>
          </a:p>
          <a:p>
            <a:r>
              <a:rPr kumimoji="1" lang="ja-JP" altLang="en-US" dirty="0"/>
              <a:t>基本的にパルスの大きさと周期は一定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サーボモーターの</a:t>
            </a:r>
            <a:r>
              <a:rPr kumimoji="1" lang="en-US" altLang="ja-JP" dirty="0"/>
              <a:t>PWM</a:t>
            </a:r>
            <a:r>
              <a:rPr kumimoji="1" lang="ja-JP" altLang="en-US" dirty="0"/>
              <a:t>制御</a:t>
            </a:r>
            <a:endParaRPr kumimoji="1" lang="en-US" altLang="ja-JP" dirty="0"/>
          </a:p>
          <a:p>
            <a:r>
              <a:rPr kumimoji="1" lang="en-US" altLang="ja-JP" dirty="0"/>
              <a:t>PWM Period</a:t>
            </a:r>
            <a:r>
              <a:rPr kumimoji="1" lang="ja-JP" altLang="en-US" dirty="0"/>
              <a:t>や</a:t>
            </a:r>
            <a:r>
              <a:rPr kumimoji="1" lang="en-US" altLang="ja-JP" dirty="0"/>
              <a:t>ON Time</a:t>
            </a:r>
            <a:r>
              <a:rPr kumimoji="1" lang="ja-JP" altLang="en-US" dirty="0"/>
              <a:t>は決まっている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Simulink</a:t>
            </a:r>
            <a:r>
              <a:rPr kumimoji="1" lang="ja-JP" altLang="en-US" dirty="0"/>
              <a:t>のパラメータ必要項目</a:t>
            </a:r>
            <a:endParaRPr kumimoji="1" lang="en-US" altLang="ja-JP" dirty="0"/>
          </a:p>
          <a:p>
            <a:r>
              <a:rPr kumimoji="1" lang="en-US" altLang="ja-JP" dirty="0"/>
              <a:t>PWM Period</a:t>
            </a:r>
            <a:r>
              <a:rPr kumimoji="1" lang="ja-JP" altLang="en-US" dirty="0"/>
              <a:t>（</a:t>
            </a:r>
            <a:r>
              <a:rPr kumimoji="1" lang="en-US" altLang="ja-JP" dirty="0"/>
              <a:t>Hz</a:t>
            </a:r>
            <a:r>
              <a:rPr kumimoji="1" lang="ja-JP" altLang="en-US" dirty="0"/>
              <a:t>）</a:t>
            </a:r>
            <a:endParaRPr kumimoji="1" lang="en-US" altLang="ja-JP" dirty="0"/>
          </a:p>
          <a:p>
            <a:r>
              <a:rPr kumimoji="1" lang="en-US" altLang="ja-JP" dirty="0"/>
              <a:t>Duty Cycle(on Time)</a:t>
            </a:r>
          </a:p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5158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28C5EE-1EA1-4A2D-AA26-13C6A5F27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286603"/>
            <a:ext cx="10708005" cy="1450757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PWM</a:t>
            </a:r>
            <a:r>
              <a:rPr kumimoji="1" lang="ja-JP" altLang="en-US" dirty="0"/>
              <a:t>の知識深堀</a:t>
            </a:r>
            <a:br>
              <a:rPr lang="en-US" altLang="ja-JP" dirty="0"/>
            </a:br>
            <a:r>
              <a:rPr lang="en-US" altLang="ja-JP" dirty="0"/>
              <a:t>Simulink model</a:t>
            </a:r>
            <a:r>
              <a:rPr lang="ja-JP" altLang="en-US" dirty="0"/>
              <a:t>のパラメータ設定に関して</a:t>
            </a:r>
            <a:endParaRPr kumimoji="1" lang="ja-JP" alt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FA4FFBC-23D8-4A2A-AF20-B08E1AF1870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75" y="1753277"/>
            <a:ext cx="7478142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D3645407-9109-4244-8D24-0B057B2AD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1677" y="1857376"/>
            <a:ext cx="5942648" cy="4254344"/>
          </a:xfrm>
          <a:prstGeom prst="rect">
            <a:avLst/>
          </a:prstGeom>
        </p:spPr>
      </p:pic>
      <p:pic>
        <p:nvPicPr>
          <p:cNvPr id="6" name="コンテンツ プレースホルダー 3">
            <a:extLst>
              <a:ext uri="{FF2B5EF4-FFF2-40B4-BE49-F238E27FC236}">
                <a16:creationId xmlns:a16="http://schemas.microsoft.com/office/drawing/2014/main" id="{28BA4EDA-53E7-43D8-86C4-B1E9C3B9EA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478" y="5568371"/>
            <a:ext cx="2082091" cy="1256999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1340CFCA-41E6-4B7B-BA9D-F31B3A91F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5801" y="1498147"/>
            <a:ext cx="3171824" cy="1705856"/>
          </a:xfrm>
          <a:prstGeom prst="rect">
            <a:avLst/>
          </a:prstGeom>
        </p:spPr>
      </p:pic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440E0EB3-E688-40BC-9A2F-47DE8C52DD64}"/>
              </a:ext>
            </a:extLst>
          </p:cNvPr>
          <p:cNvCxnSpPr>
            <a:cxnSpLocks/>
          </p:cNvCxnSpPr>
          <p:nvPr/>
        </p:nvCxnSpPr>
        <p:spPr>
          <a:xfrm flipV="1">
            <a:off x="2419350" y="3341737"/>
            <a:ext cx="4610100" cy="40635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10B12267-F551-4E2E-84FD-354E7D40B310}"/>
              </a:ext>
            </a:extLst>
          </p:cNvPr>
          <p:cNvCxnSpPr/>
          <p:nvPr/>
        </p:nvCxnSpPr>
        <p:spPr>
          <a:xfrm>
            <a:off x="4943475" y="3984548"/>
            <a:ext cx="1905000" cy="5344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3060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98F66F-5D24-4A05-863A-82FF419B9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Rover</a:t>
            </a:r>
            <a:r>
              <a:rPr kumimoji="1" lang="ja-JP" altLang="en-US" dirty="0"/>
              <a:t>の</a:t>
            </a:r>
            <a:r>
              <a:rPr lang="ja-JP" altLang="en-US" dirty="0"/>
              <a:t>サーボモーターと駆動モーター</a:t>
            </a:r>
            <a:br>
              <a:rPr lang="en-US" altLang="ja-JP" dirty="0"/>
            </a:br>
            <a:r>
              <a:rPr lang="ja-JP" altLang="en-US" dirty="0"/>
              <a:t>を動かす</a:t>
            </a:r>
            <a:endParaRPr kumimoji="1" lang="ja-JP" altLang="en-US" dirty="0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6A16AE0A-7AA1-4F73-8F7F-3BA1F9B8F3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74838"/>
            <a:ext cx="3015997" cy="4022725"/>
          </a:xfrm>
        </p:spPr>
      </p:pic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1D7ED506-6223-45E3-89A5-40742C4873B9}"/>
              </a:ext>
            </a:extLst>
          </p:cNvPr>
          <p:cNvCxnSpPr>
            <a:cxnSpLocks/>
          </p:cNvCxnSpPr>
          <p:nvPr/>
        </p:nvCxnSpPr>
        <p:spPr>
          <a:xfrm flipV="1">
            <a:off x="2047875" y="2428875"/>
            <a:ext cx="5762625" cy="18097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69CE04D-D536-4BB5-8797-D13E778E7A10}"/>
              </a:ext>
            </a:extLst>
          </p:cNvPr>
          <p:cNvSpPr txBox="1"/>
          <p:nvPr/>
        </p:nvSpPr>
        <p:spPr>
          <a:xfrm>
            <a:off x="7658100" y="1912938"/>
            <a:ext cx="379462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en-US" altLang="ja-JP" dirty="0"/>
          </a:p>
          <a:p>
            <a:r>
              <a:rPr kumimoji="1" lang="ja-JP" altLang="en-US" dirty="0"/>
              <a:t>問題点</a:t>
            </a:r>
            <a:endParaRPr kumimoji="1" lang="en-US" altLang="ja-JP" dirty="0"/>
          </a:p>
          <a:p>
            <a:r>
              <a:rPr kumimoji="1" lang="ja-JP" altLang="en-US" dirty="0"/>
              <a:t>　角度が思った通りの制御にならない</a:t>
            </a:r>
            <a:endParaRPr kumimoji="1" lang="en-US" altLang="ja-JP" dirty="0"/>
          </a:p>
          <a:p>
            <a:r>
              <a:rPr kumimoji="1" lang="ja-JP" altLang="en-US" dirty="0"/>
              <a:t>原因</a:t>
            </a:r>
            <a:endParaRPr kumimoji="1" lang="en-US" altLang="ja-JP" dirty="0"/>
          </a:p>
          <a:p>
            <a:r>
              <a:rPr kumimoji="1" lang="ja-JP" altLang="en-US" dirty="0"/>
              <a:t>　調査中</a:t>
            </a:r>
            <a:endParaRPr kumimoji="1" lang="en-US" altLang="ja-JP" dirty="0"/>
          </a:p>
          <a:p>
            <a:r>
              <a:rPr kumimoji="1" lang="ja-JP" altLang="en-US" dirty="0"/>
              <a:t>解決方法</a:t>
            </a:r>
            <a:endParaRPr kumimoji="1" lang="en-US" altLang="ja-JP" dirty="0"/>
          </a:p>
          <a:p>
            <a:r>
              <a:rPr kumimoji="1" lang="ja-JP" altLang="en-US" dirty="0"/>
              <a:t>　考え中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駆動モーター</a:t>
            </a:r>
            <a:endParaRPr kumimoji="1" lang="en-US" altLang="ja-JP" dirty="0"/>
          </a:p>
          <a:p>
            <a:r>
              <a:rPr kumimoji="1" lang="ja-JP" altLang="en-US" dirty="0"/>
              <a:t>　動かない問題</a:t>
            </a:r>
            <a:endParaRPr kumimoji="1" lang="en-US" altLang="ja-JP" dirty="0"/>
          </a:p>
          <a:p>
            <a:r>
              <a:rPr kumimoji="1" lang="ja-JP" altLang="en-US" dirty="0"/>
              <a:t>原因</a:t>
            </a:r>
            <a:endParaRPr kumimoji="1" lang="en-US" altLang="ja-JP" dirty="0"/>
          </a:p>
          <a:p>
            <a:r>
              <a:rPr kumimoji="1" lang="ja-JP" altLang="en-US" dirty="0"/>
              <a:t>　調査中</a:t>
            </a:r>
            <a:endParaRPr kumimoji="1" lang="en-US" altLang="ja-JP" dirty="0"/>
          </a:p>
          <a:p>
            <a:r>
              <a:rPr kumimoji="1" lang="ja-JP" altLang="en-US" dirty="0"/>
              <a:t>解決方法</a:t>
            </a:r>
            <a:endParaRPr kumimoji="1" lang="en-US" altLang="ja-JP" dirty="0"/>
          </a:p>
          <a:p>
            <a:r>
              <a:rPr kumimoji="1" lang="ja-JP" altLang="en-US" dirty="0"/>
              <a:t>　　使用しているモーターと</a:t>
            </a:r>
            <a:r>
              <a:rPr kumimoji="1" lang="en-US" altLang="ja-JP" dirty="0"/>
              <a:t>ESC</a:t>
            </a:r>
            <a:r>
              <a:rPr kumimoji="1" lang="ja-JP" altLang="en-US" dirty="0"/>
              <a:t>の</a:t>
            </a:r>
            <a:endParaRPr kumimoji="1" lang="en-US" altLang="ja-JP" dirty="0"/>
          </a:p>
          <a:p>
            <a:r>
              <a:rPr kumimoji="1" lang="ja-JP" altLang="en-US" dirty="0"/>
              <a:t>　　カタログチェック</a:t>
            </a:r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DD4844DD-8F2E-4B2C-BA5F-0C2E4EEBB2D9}"/>
              </a:ext>
            </a:extLst>
          </p:cNvPr>
          <p:cNvCxnSpPr>
            <a:cxnSpLocks/>
          </p:cNvCxnSpPr>
          <p:nvPr/>
        </p:nvCxnSpPr>
        <p:spPr>
          <a:xfrm>
            <a:off x="2047875" y="3619500"/>
            <a:ext cx="5610225" cy="6191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0497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041F20-64B9-468F-8895-B0F76C21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自動制御</a:t>
            </a:r>
            <a:r>
              <a:rPr kumimoji="1" lang="en-US" altLang="ja-JP" dirty="0"/>
              <a:t>model</a:t>
            </a:r>
            <a:r>
              <a:rPr kumimoji="1" lang="ja-JP" altLang="en-US" dirty="0"/>
              <a:t>の</a:t>
            </a:r>
            <a:r>
              <a:rPr kumimoji="1" lang="en-US" altLang="ja-JP" dirty="0"/>
              <a:t>block</a:t>
            </a:r>
            <a:r>
              <a:rPr lang="ja-JP" altLang="en-US" dirty="0"/>
              <a:t>選択（</a:t>
            </a:r>
            <a:r>
              <a:rPr lang="en-US" altLang="ja-JP" dirty="0"/>
              <a:t>rover</a:t>
            </a:r>
            <a:r>
              <a:rPr lang="ja-JP" altLang="en-US" dirty="0"/>
              <a:t>）</a:t>
            </a:r>
            <a:endParaRPr kumimoji="1" lang="ja-JP" altLang="en-US" dirty="0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D7E55625-0A69-4B98-A610-0F3DEA383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670" y="1827213"/>
            <a:ext cx="8916660" cy="4022725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C6A58AD-2160-4E00-91BA-341558C9D29C}"/>
              </a:ext>
            </a:extLst>
          </p:cNvPr>
          <p:cNvSpPr txBox="1"/>
          <p:nvPr/>
        </p:nvSpPr>
        <p:spPr>
          <a:xfrm>
            <a:off x="2760815" y="2028825"/>
            <a:ext cx="6731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GPS</a:t>
            </a:r>
            <a:r>
              <a:rPr kumimoji="1" lang="ja-JP" altLang="en-US" dirty="0"/>
              <a:t>の情報から目的地までたどり着いたら、モーターの回転を止める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53D7D0BC-1FF2-45B2-BB7C-1F58E5EE9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875" y="2607945"/>
            <a:ext cx="1619250" cy="123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556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9FFC6D-0F93-4F30-8B84-6E2C999AC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今後の実証事項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58BC07B-B274-4F28-B78F-530289509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・</a:t>
            </a:r>
            <a:r>
              <a:rPr lang="en-US" altLang="ja-JP" dirty="0"/>
              <a:t>PWM</a:t>
            </a:r>
            <a:r>
              <a:rPr lang="ja-JP" altLang="en-US" dirty="0"/>
              <a:t>制御で</a:t>
            </a:r>
            <a:r>
              <a:rPr lang="en-US" altLang="ja-JP" dirty="0"/>
              <a:t>rover</a:t>
            </a:r>
            <a:r>
              <a:rPr lang="ja-JP" altLang="en-US" dirty="0"/>
              <a:t>のモーターが動かない原因についての調査</a:t>
            </a:r>
            <a:endParaRPr lang="en-US" altLang="ja-JP" dirty="0"/>
          </a:p>
          <a:p>
            <a:r>
              <a:rPr kumimoji="1" lang="ja-JP" altLang="en-US" dirty="0"/>
              <a:t>・自動制御</a:t>
            </a:r>
            <a:r>
              <a:rPr kumimoji="1" lang="en-US" altLang="ja-JP" dirty="0"/>
              <a:t>model</a:t>
            </a:r>
            <a:r>
              <a:rPr kumimoji="1" lang="ja-JP" altLang="en-US" dirty="0"/>
              <a:t>作りと実装</a:t>
            </a:r>
            <a:endParaRPr kumimoji="1" lang="en-US" altLang="ja-JP" dirty="0"/>
          </a:p>
          <a:p>
            <a:r>
              <a:rPr lang="ja-JP" altLang="en-US" dirty="0"/>
              <a:t>・</a:t>
            </a:r>
            <a:r>
              <a:rPr lang="en-US" altLang="ja-JP" dirty="0"/>
              <a:t>Pixhawk</a:t>
            </a:r>
            <a:r>
              <a:rPr lang="ja-JP" altLang="en-US" dirty="0"/>
              <a:t>の参考資料（英語）の熟読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76813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A92FF3-D407-4BA1-8871-6F9FD7BA0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Simulink</a:t>
            </a:r>
            <a:r>
              <a:rPr kumimoji="1" lang="ja-JP" altLang="en-US" dirty="0"/>
              <a:t>と</a:t>
            </a:r>
            <a:r>
              <a:rPr kumimoji="1" lang="en-US" altLang="ja-JP" dirty="0"/>
              <a:t>Pixhawk</a:t>
            </a:r>
            <a:r>
              <a:rPr kumimoji="1" lang="ja-JP" altLang="en-US" dirty="0"/>
              <a:t>の無線接続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FB19ED-352E-4B42-A145-14C6DB0441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・</a:t>
            </a:r>
            <a:r>
              <a:rPr lang="en-US" altLang="ja-JP" dirty="0"/>
              <a:t>Simulink</a:t>
            </a:r>
            <a:r>
              <a:rPr lang="ja-JP" altLang="en-US" dirty="0"/>
              <a:t>と</a:t>
            </a:r>
            <a:r>
              <a:rPr lang="en-US" altLang="ja-JP" dirty="0"/>
              <a:t>Pixhawk</a:t>
            </a:r>
            <a:r>
              <a:rPr lang="ja-JP" altLang="en-US" dirty="0"/>
              <a:t>の無線接続実装として、</a:t>
            </a:r>
            <a:r>
              <a:rPr lang="en-US" altLang="ja-JP" dirty="0"/>
              <a:t>Raspberry Pi 3 hardware</a:t>
            </a:r>
            <a:r>
              <a:rPr lang="ja-JP" altLang="en-US" dirty="0"/>
              <a:t>を使用している。</a:t>
            </a:r>
            <a:endParaRPr lang="en-US" altLang="ja-JP" dirty="0"/>
          </a:p>
          <a:p>
            <a:r>
              <a:rPr lang="ja-JP" altLang="en-US" dirty="0"/>
              <a:t>　参考文献：</a:t>
            </a:r>
            <a:r>
              <a:rPr lang="en-US" altLang="ja-JP" dirty="0" err="1"/>
              <a:t>Qiita</a:t>
            </a:r>
            <a:r>
              <a:rPr lang="en-US" altLang="ja-JP" dirty="0"/>
              <a:t>,</a:t>
            </a:r>
            <a:r>
              <a:rPr lang="ja-JP" altLang="en-US" dirty="0"/>
              <a:t>ドローンを動かす 実機・</a:t>
            </a:r>
            <a:r>
              <a:rPr lang="en-US" altLang="ja-JP" dirty="0"/>
              <a:t>Raspberry Pi</a:t>
            </a:r>
            <a:r>
              <a:rPr lang="ja-JP" altLang="en-US" dirty="0"/>
              <a:t>編</a:t>
            </a:r>
            <a:r>
              <a:rPr lang="en-US" altLang="ja-JP" dirty="0"/>
              <a:t>,       https://qiita.com/hsgucci/items/7af8da302f80bf38de68,(2021/11/12)</a:t>
            </a:r>
          </a:p>
          <a:p>
            <a:r>
              <a:rPr kumimoji="1" lang="ja-JP" altLang="en-US" dirty="0"/>
              <a:t>・</a:t>
            </a:r>
            <a:r>
              <a:rPr kumimoji="1" lang="en-US" altLang="ja-JP" dirty="0" err="1"/>
              <a:t>mavlink</a:t>
            </a:r>
            <a:r>
              <a:rPr kumimoji="1" lang="ja-JP" altLang="en-US" dirty="0"/>
              <a:t>で何とかなる説</a:t>
            </a:r>
          </a:p>
        </p:txBody>
      </p:sp>
    </p:spTree>
    <p:extLst>
      <p:ext uri="{BB962C8B-B14F-4D97-AF65-F5344CB8AC3E}">
        <p14:creationId xmlns:p14="http://schemas.microsoft.com/office/powerpoint/2010/main" val="2043042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F8525B-468B-4477-80EC-36B404287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PWM</a:t>
            </a:r>
            <a:r>
              <a:rPr kumimoji="1" lang="ja-JP" altLang="en-US" dirty="0"/>
              <a:t>の知識深堀（ブラシモーター）</a:t>
            </a: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B736767F-2D76-4057-9B35-E8D30F3321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1775" y="2133600"/>
            <a:ext cx="2333625" cy="196215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E018073-B90F-4549-8D1D-5368DBD625FC}"/>
              </a:ext>
            </a:extLst>
          </p:cNvPr>
          <p:cNvSpPr/>
          <p:nvPr/>
        </p:nvSpPr>
        <p:spPr>
          <a:xfrm>
            <a:off x="7124699" y="2343150"/>
            <a:ext cx="4638675" cy="3476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ブラシレスモーター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ブラシ（整流子）を持たないモーター</a:t>
            </a:r>
          </a:p>
        </p:txBody>
      </p:sp>
    </p:spTree>
    <p:extLst>
      <p:ext uri="{BB962C8B-B14F-4D97-AF65-F5344CB8AC3E}">
        <p14:creationId xmlns:p14="http://schemas.microsoft.com/office/powerpoint/2010/main" val="765618348"/>
      </p:ext>
    </p:extLst>
  </p:cSld>
  <p:clrMapOvr>
    <a:masterClrMapping/>
  </p:clrMapOvr>
</p:sld>
</file>

<file path=ppt/theme/theme1.xml><?xml version="1.0" encoding="utf-8"?>
<a:theme xmlns:a="http://schemas.openxmlformats.org/drawingml/2006/main" name="レトロスペクト">
  <a:themeElements>
    <a:clrScheme name="レトロスペクト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レトロスペク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レトロスペクト</Template>
  <TotalTime>285</TotalTime>
  <Words>323</Words>
  <Application>Microsoft Office PowerPoint</Application>
  <PresentationFormat>ワイド画面</PresentationFormat>
  <Paragraphs>51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3" baseType="lpstr">
      <vt:lpstr>Calibri</vt:lpstr>
      <vt:lpstr>Calibri Light</vt:lpstr>
      <vt:lpstr>レトロスペクト</vt:lpstr>
      <vt:lpstr>週報</vt:lpstr>
      <vt:lpstr>今週の実施事項</vt:lpstr>
      <vt:lpstr>PWMの知識深堀（サーボモーター編）</vt:lpstr>
      <vt:lpstr>PWMの知識深堀 Simulink modelのパラメータ設定に関して</vt:lpstr>
      <vt:lpstr>Roverのサーボモーターと駆動モーター を動かす</vt:lpstr>
      <vt:lpstr>自動制御modelのblock選択（rover）</vt:lpstr>
      <vt:lpstr>今後の実証事項</vt:lpstr>
      <vt:lpstr>SimulinkとPixhawkの無線接続</vt:lpstr>
      <vt:lpstr>PWMの知識深堀（ブラシモーター）</vt:lpstr>
      <vt:lpstr>Simulink自動制御model(ドローン)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週報</dc:title>
  <dc:creator>山田　竜輝</dc:creator>
  <cp:lastModifiedBy>山田　竜輝</cp:lastModifiedBy>
  <cp:revision>52</cp:revision>
  <dcterms:created xsi:type="dcterms:W3CDTF">2021-11-08T06:46:58Z</dcterms:created>
  <dcterms:modified xsi:type="dcterms:W3CDTF">2021-11-21T01:47:06Z</dcterms:modified>
</cp:coreProperties>
</file>

<file path=docProps/thumbnail.jpeg>
</file>